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313" r:id="rId9"/>
    <p:sldId id="311" r:id="rId10"/>
    <p:sldId id="260" r:id="rId11"/>
    <p:sldId id="314" r:id="rId12"/>
    <p:sldId id="266" r:id="rId13"/>
    <p:sldId id="277" r:id="rId14"/>
    <p:sldId id="276" r:id="rId15"/>
    <p:sldId id="267" r:id="rId16"/>
    <p:sldId id="315" r:id="rId17"/>
    <p:sldId id="269" r:id="rId18"/>
    <p:sldId id="278" r:id="rId19"/>
    <p:sldId id="288" r:id="rId20"/>
    <p:sldId id="279" r:id="rId21"/>
    <p:sldId id="280" r:id="rId22"/>
    <p:sldId id="281" r:id="rId23"/>
    <p:sldId id="289" r:id="rId24"/>
    <p:sldId id="306" r:id="rId25"/>
    <p:sldId id="282" r:id="rId26"/>
    <p:sldId id="290" r:id="rId27"/>
    <p:sldId id="283" r:id="rId28"/>
    <p:sldId id="291" r:id="rId29"/>
    <p:sldId id="292" r:id="rId30"/>
    <p:sldId id="307" r:id="rId31"/>
    <p:sldId id="308" r:id="rId32"/>
    <p:sldId id="272" r:id="rId33"/>
    <p:sldId id="294" r:id="rId34"/>
    <p:sldId id="295" r:id="rId35"/>
    <p:sldId id="296" r:id="rId36"/>
    <p:sldId id="297" r:id="rId37"/>
    <p:sldId id="293" r:id="rId38"/>
    <p:sldId id="298" r:id="rId39"/>
    <p:sldId id="299" r:id="rId40"/>
    <p:sldId id="300" r:id="rId41"/>
    <p:sldId id="301" r:id="rId42"/>
    <p:sldId id="302" r:id="rId43"/>
    <p:sldId id="303" r:id="rId44"/>
    <p:sldId id="261" r:id="rId45"/>
    <p:sldId id="271" r:id="rId46"/>
    <p:sldId id="26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3193" autoAdjust="0"/>
  </p:normalViewPr>
  <p:slideViewPr>
    <p:cSldViewPr snapToGrid="0">
      <p:cViewPr varScale="1">
        <p:scale>
          <a:sx n="107" d="100"/>
          <a:sy n="107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DB31-2446-4A16-AD55-6F451128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" y="253756"/>
            <a:ext cx="4566138" cy="42618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875A6B-D4D9-465D-8C8B-9A563BB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F59-9DE3-4C3C-B8BB-39DE230C4F0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1D453C-F6DB-46A0-982B-7F1E924D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4274E-F2A9-4195-8339-B05E1AD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431D7-CBEB-4A99-BE57-3A2CE7B47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AE9C74-9157-4721-ACFE-E1519DD4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6" y="914401"/>
            <a:ext cx="9997928" cy="50291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B81C2B2-0169-4F6A-B59A-B9CC96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</p:txBody>
      </p:sp>
    </p:spTree>
    <p:extLst>
      <p:ext uri="{BB962C8B-B14F-4D97-AF65-F5344CB8AC3E}">
        <p14:creationId xmlns:p14="http://schemas.microsoft.com/office/powerpoint/2010/main" val="2050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gallery dir="l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249381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408250" y="2948062"/>
            <a:ext cx="1885967" cy="276999"/>
            <a:chOff x="1522374" y="1735254"/>
            <a:chExt cx="188596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1833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Swiper</a:t>
              </a:r>
              <a:r>
                <a:rPr lang="ko-KR" altLang="en-US" sz="12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249381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408250" y="4526855"/>
            <a:ext cx="2016515" cy="276999"/>
            <a:chOff x="1522374" y="1735254"/>
            <a:chExt cx="2016515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196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ea"/>
                </a:rPr>
                <a:t>Recharts</a:t>
              </a:r>
              <a:r>
                <a:rPr lang="ko-KR" altLang="en-US" sz="12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5E42B6-98CC-7CF1-98FB-A3ABA1F434F3}"/>
              </a:ext>
            </a:extLst>
          </p:cNvPr>
          <p:cNvGrpSpPr/>
          <p:nvPr/>
        </p:nvGrpSpPr>
        <p:grpSpPr>
          <a:xfrm>
            <a:off x="3408250" y="3278554"/>
            <a:ext cx="3554180" cy="276999"/>
            <a:chOff x="1522374" y="1735254"/>
            <a:chExt cx="355418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D0E6D-4AEF-1522-29EC-F63AF40FF26D}"/>
                </a:ext>
              </a:extLst>
            </p:cNvPr>
            <p:cNvSpPr txBox="1"/>
            <p:nvPr/>
          </p:nvSpPr>
          <p:spPr>
            <a:xfrm>
              <a:off x="1574762" y="1735254"/>
              <a:ext cx="35017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1200" b="0" i="0" dirty="0" err="1">
                  <a:solidFill>
                    <a:srgbClr val="0D0D0D"/>
                  </a:solidFill>
                  <a:effectLst/>
                  <a:latin typeface="Söhne"/>
                </a:rPr>
                <a:t>Axios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로 데이터 요청 </a:t>
              </a:r>
              <a:r>
                <a:rPr lang="en-US" altLang="ko-KR" sz="1200" dirty="0">
                  <a:solidFill>
                    <a:srgbClr val="0D0D0D"/>
                  </a:solidFill>
                  <a:latin typeface="Söhne"/>
                </a:rPr>
                <a:t>,</a:t>
              </a:r>
              <a:r>
                <a:rPr lang="en" altLang="ko-KR" sz="1200" b="0" i="0" dirty="0">
                  <a:solidFill>
                    <a:srgbClr val="0D0D0D"/>
                  </a:solidFill>
                  <a:effectLst/>
                  <a:latin typeface="Söhne"/>
                </a:rPr>
                <a:t>Redux</a:t>
              </a:r>
              <a:r>
                <a:rPr lang="ko-KR" altLang="en-US" sz="1200" b="0" i="0" dirty="0">
                  <a:solidFill>
                    <a:srgbClr val="0D0D0D"/>
                  </a:solidFill>
                  <a:effectLst/>
                  <a:latin typeface="Söhne"/>
                </a:rPr>
                <a:t> 활용하여 데이터 로드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89AF10-271C-574A-8743-49B133FF930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5B1CB-4942-5602-6591-5F0895ABDDAC}"/>
              </a:ext>
            </a:extLst>
          </p:cNvPr>
          <p:cNvGrpSpPr/>
          <p:nvPr/>
        </p:nvGrpSpPr>
        <p:grpSpPr>
          <a:xfrm>
            <a:off x="3100099" y="3596027"/>
            <a:ext cx="1354347" cy="307777"/>
            <a:chOff x="1522374" y="1735254"/>
            <a:chExt cx="1354347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15BCD0-7795-AF38-3699-2F3712E3F9C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회원유형별 탭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35146A-259F-26FC-D3D2-0FC41775C22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" name="그림 7" descr="텍스트, 화이트, 폰트, 직사각형이(가) 표시된 사진&#10;&#10;자동 생성된 설명">
            <a:extLst>
              <a:ext uri="{FF2B5EF4-FFF2-40B4-BE49-F238E27FC236}">
                <a16:creationId xmlns:a16="http://schemas.microsoft.com/office/drawing/2014/main" id="{E2FF1836-BBEC-66A4-4297-86EACCBA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49" y="1070336"/>
            <a:ext cx="3920335" cy="12415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99FBA7D-04E1-3212-76DE-9B01B5EAB9EF}"/>
              </a:ext>
            </a:extLst>
          </p:cNvPr>
          <p:cNvGrpSpPr/>
          <p:nvPr/>
        </p:nvGrpSpPr>
        <p:grpSpPr>
          <a:xfrm>
            <a:off x="3100099" y="1976713"/>
            <a:ext cx="596127" cy="307777"/>
            <a:chOff x="1522374" y="1735254"/>
            <a:chExt cx="596127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2CC0-73C7-DCA3-4957-7273A1726B5C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검색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9F0D3C-FC39-EE2B-9A84-9B07E372655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4F1CB-723A-61F1-6B93-044EFF9BF746}"/>
              </a:ext>
            </a:extLst>
          </p:cNvPr>
          <p:cNvGrpSpPr/>
          <p:nvPr/>
        </p:nvGrpSpPr>
        <p:grpSpPr>
          <a:xfrm>
            <a:off x="3100099" y="5305915"/>
            <a:ext cx="1314272" cy="307777"/>
            <a:chOff x="1522374" y="1735254"/>
            <a:chExt cx="1314272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D1E876-7266-8032-A505-48631CF28A73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öhne"/>
                  <a:ea typeface="맑은 고딕" panose="020B0503020000020004" pitchFamily="34" charset="-127"/>
                  <a:cs typeface="+mn-cs"/>
                </a:rPr>
                <a:t>페이지네이션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494752-94FF-53B8-A245-89E0539B783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8359C-71B0-8EC4-AF72-E8A205B31AC6}"/>
              </a:ext>
            </a:extLst>
          </p:cNvPr>
          <p:cNvSpPr txBox="1"/>
          <p:nvPr/>
        </p:nvSpPr>
        <p:spPr>
          <a:xfrm>
            <a:off x="3103637" y="566166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페이지당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개의 컨텐츠 노출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FA7E9-D99C-4984-BE6A-DD75244214BD}"/>
              </a:ext>
            </a:extLst>
          </p:cNvPr>
          <p:cNvSpPr txBox="1"/>
          <p:nvPr/>
        </p:nvSpPr>
        <p:spPr>
          <a:xfrm>
            <a:off x="3100099" y="5938668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 최대 페이지 번호는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맑은 고딕" panose="020B0503020000020004" pitchFamily="34" charset="-127"/>
                <a:cs typeface="+mn-cs"/>
              </a:rPr>
              <a:t>까지 표시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그림 1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AD0CCD98-ADB6-FC55-FC05-15E5687B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55" y="4498314"/>
            <a:ext cx="3087128" cy="688551"/>
          </a:xfrm>
          <a:prstGeom prst="rect">
            <a:avLst/>
          </a:prstGeom>
        </p:spPr>
      </p:pic>
      <p:pic>
        <p:nvPicPr>
          <p:cNvPr id="18" name="그림 1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1BEAFE7-6299-46BE-698F-8A916F1F9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2567554"/>
            <a:ext cx="3453762" cy="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  <a:r>
              <a:rPr lang="en-US" altLang="ko-KR" sz="2800" b="1" dirty="0"/>
              <a:t>(CRUD)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028075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457956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72476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324A7B-653D-F935-1CFD-E1B4B1A59B21}"/>
              </a:ext>
            </a:extLst>
          </p:cNvPr>
          <p:cNvGrpSpPr/>
          <p:nvPr/>
        </p:nvGrpSpPr>
        <p:grpSpPr>
          <a:xfrm>
            <a:off x="2673779" y="5158405"/>
            <a:ext cx="3367719" cy="307777"/>
            <a:chOff x="1522374" y="1735254"/>
            <a:chExt cx="3367719" cy="30777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B5FAC5-7F6C-3E56-4C56-41AAC00FDA7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B8644-462E-5B7F-37F3-E668AA736E5A}"/>
                </a:ext>
              </a:extLst>
            </p:cNvPr>
            <p:cNvSpPr txBox="1"/>
            <p:nvPr/>
          </p:nvSpPr>
          <p:spPr>
            <a:xfrm>
              <a:off x="1574762" y="1735254"/>
              <a:ext cx="3315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976F3-509A-8ECE-4306-325668533DE7}"/>
              </a:ext>
            </a:extLst>
          </p:cNvPr>
          <p:cNvGrpSpPr/>
          <p:nvPr/>
        </p:nvGrpSpPr>
        <p:grpSpPr>
          <a:xfrm>
            <a:off x="6953467" y="4721496"/>
            <a:ext cx="2040433" cy="307777"/>
            <a:chOff x="1522374" y="1735254"/>
            <a:chExt cx="2040433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AD6627-4F97-1B67-6D40-B0CB62B54F6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936E3-3DD3-0BE2-8F26-F6FC5C09E0B1}"/>
                </a:ext>
              </a:extLst>
            </p:cNvPr>
            <p:cNvSpPr txBox="1"/>
            <p:nvPr/>
          </p:nvSpPr>
          <p:spPr>
            <a:xfrm>
              <a:off x="1574762" y="1735254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데이터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7" y="1449937"/>
            <a:ext cx="899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2304560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3122195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6371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21807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14074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8668754" y="3633537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5816192" y="-769539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294487" y="5147641"/>
            <a:ext cx="3050835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4719BC-D195-D2D6-E38F-E22D79452F97}"/>
              </a:ext>
            </a:extLst>
          </p:cNvPr>
          <p:cNvGrpSpPr/>
          <p:nvPr/>
        </p:nvGrpSpPr>
        <p:grpSpPr>
          <a:xfrm>
            <a:off x="2942142" y="1741203"/>
            <a:ext cx="3755523" cy="3229889"/>
            <a:chOff x="2817553" y="2112822"/>
            <a:chExt cx="3866387" cy="3347360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802" y="2112822"/>
              <a:ext cx="1597889" cy="1847101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53" y="3542722"/>
              <a:ext cx="1597883" cy="1917460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60" y="3622262"/>
              <a:ext cx="1585480" cy="1789120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4" y="2666395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1670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chemeClr val="accent6"/>
                </a:solidFill>
                <a:effectLst/>
                <a:latin typeface="Söhne"/>
              </a:rPr>
              <a:t>탄소 중립 실천 시각화</a:t>
            </a:r>
            <a:endParaRPr lang="en-US" altLang="ko-KR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78A5F-0F5E-ABB8-8B06-BC2EC5F104AF}"/>
              </a:ext>
            </a:extLst>
          </p:cNvPr>
          <p:cNvSpPr txBox="1"/>
          <p:nvPr/>
        </p:nvSpPr>
        <p:spPr>
          <a:xfrm>
            <a:off x="1483860" y="7081839"/>
            <a:ext cx="7585731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단체 사용자가 캠페인을 만들고 공유할 수 있는 플랫폼 구축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 유도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414795" y="2139462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772976" y="398705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5919"/>
            <a:ext cx="17342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b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탄소계산기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407922" y="405874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069060" y="405374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29788" y="4453360"/>
            <a:ext cx="18382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 기능구현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1" name="그림 10" descr="상징, 원, 사각형, 패턴이(가) 표시된 사진&#10;&#10;자동 생성된 설명">
            <a:extLst>
              <a:ext uri="{FF2B5EF4-FFF2-40B4-BE49-F238E27FC236}">
                <a16:creationId xmlns:a16="http://schemas.microsoft.com/office/drawing/2014/main" id="{8EF95C30-1232-9A6D-6A6D-D62E8DAFC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3" y="2392879"/>
            <a:ext cx="1245388" cy="1155143"/>
          </a:xfrm>
          <a:prstGeom prst="rect">
            <a:avLst/>
          </a:prstGeom>
        </p:spPr>
      </p:pic>
      <p:pic>
        <p:nvPicPr>
          <p:cNvPr id="19" name="그림 18" descr="원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0E1E575-8180-49E4-EBE0-03CD461B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17" y="2409732"/>
            <a:ext cx="1348154" cy="1335314"/>
          </a:xfrm>
          <a:prstGeom prst="rect">
            <a:avLst/>
          </a:prstGeom>
        </p:spPr>
      </p:pic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2380272"/>
            <a:ext cx="1348154" cy="134815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D93305-89DA-4757-B636-573F59E25552}"/>
              </a:ext>
            </a:extLst>
          </p:cNvPr>
          <p:cNvGrpSpPr/>
          <p:nvPr/>
        </p:nvGrpSpPr>
        <p:grpSpPr>
          <a:xfrm>
            <a:off x="3827990" y="5779355"/>
            <a:ext cx="1197253" cy="307777"/>
            <a:chOff x="1522374" y="1735254"/>
            <a:chExt cx="1197253" cy="3077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89E6A5-4C44-44AD-8A85-890CA79B15A1}"/>
                </a:ext>
              </a:extLst>
            </p:cNvPr>
            <p:cNvSpPr txBox="1"/>
            <p:nvPr/>
          </p:nvSpPr>
          <p:spPr>
            <a:xfrm>
              <a:off x="1574762" y="173525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탄소 계산기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DB16315-1AF9-4E8B-9879-F451A4A4AF6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6430270" y="5742746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C106CD-2612-4583-9FFF-3DF9D08059EE}"/>
              </a:ext>
            </a:extLst>
          </p:cNvPr>
          <p:cNvGrpSpPr/>
          <p:nvPr/>
        </p:nvGrpSpPr>
        <p:grpSpPr>
          <a:xfrm>
            <a:off x="8962716" y="5779355"/>
            <a:ext cx="1572356" cy="307777"/>
            <a:chOff x="1522374" y="1735254"/>
            <a:chExt cx="157235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659F5-A681-41E8-A5ED-DD53EDB17C7E}"/>
                </a:ext>
              </a:extLst>
            </p:cNvPr>
            <p:cNvSpPr txBox="1"/>
            <p:nvPr/>
          </p:nvSpPr>
          <p:spPr>
            <a:xfrm>
              <a:off x="1574762" y="173525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b="1" dirty="0">
                  <a:solidFill>
                    <a:srgbClr val="00549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solidFill>
                    <a:srgbClr val="005490"/>
                  </a:solidFill>
                  <a:latin typeface="+mj-ea"/>
                  <a:ea typeface="+mj-ea"/>
                </a:rPr>
                <a:t>회원가입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FB05EBA-189F-4398-B16D-166CA99BA67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0054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0054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56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2878</Words>
  <Application>Microsoft Macintosh PowerPoint</Application>
  <PresentationFormat>와이드스크린</PresentationFormat>
  <Paragraphs>811</Paragraphs>
  <Slides>46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200</cp:revision>
  <dcterms:created xsi:type="dcterms:W3CDTF">2024-03-18T03:26:54Z</dcterms:created>
  <dcterms:modified xsi:type="dcterms:W3CDTF">2024-03-28T02:13:07Z</dcterms:modified>
</cp:coreProperties>
</file>